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563" y="3284984"/>
            <a:ext cx="4620344" cy="30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691680" y="1700808"/>
            <a:ext cx="5688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内部绝密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揭秘京东大数据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d:\program files\360se6\User Data\temp\0?tp=webp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7975" y="2996951"/>
            <a:ext cx="38319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京东大数据平台从无到有，从集中式到分布式，从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数据仓库到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JDW2.0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，在演变过程中，一直在思索两个问题：如何建设电商特有的复杂业务的数据仓库？如何在保障安全的情况下降低使用数据的成本？从下面的内容中似乎能够看到这些问题的答案。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9924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4"/>
            <a:ext cx="9202508" cy="685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43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97"/>
            <a:ext cx="9144000" cy="678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84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" y="23214"/>
            <a:ext cx="9112718" cy="677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36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" y="0"/>
            <a:ext cx="908720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996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6"/>
            <a:ext cx="9191144" cy="68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95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446"/>
            <a:ext cx="9173629" cy="6851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23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8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004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4" y="11517"/>
            <a:ext cx="9067589" cy="672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45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23" y="0"/>
            <a:ext cx="922084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1520" y="116632"/>
            <a:ext cx="3715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京东大数据基础架构和实践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294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78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" y="0"/>
            <a:ext cx="91822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188640"/>
            <a:ext cx="3643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Part1: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京东大数据分析及创新应用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19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9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14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8" y="0"/>
            <a:ext cx="9122161" cy="685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71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143"/>
            <a:ext cx="9144001" cy="684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30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204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255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938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989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8" y="0"/>
            <a:ext cx="9164577" cy="690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96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14" y="0"/>
            <a:ext cx="922084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457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28"/>
            <a:ext cx="9144001" cy="680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33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55" y="100012"/>
            <a:ext cx="9144000" cy="675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270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8" y="20960"/>
            <a:ext cx="9127661" cy="68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59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840"/>
            <a:ext cx="9180719" cy="682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09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" y="-2570"/>
            <a:ext cx="9147425" cy="6860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695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0150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67544" y="179348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：京东数据仓库海量数据交换工具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-Plumber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开发实践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112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4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168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4"/>
            <a:ext cx="9144000" cy="68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176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488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71" y="0"/>
            <a:ext cx="925974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473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:\program files\360se6\User Data\temp\640?tp=webp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936"/>
            <a:ext cx="9171633" cy="685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642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5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0" y="-1"/>
            <a:ext cx="9110170" cy="69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168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087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65" y="0"/>
            <a:ext cx="920150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269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2084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617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2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85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9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6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46"/>
            <a:ext cx="9098204" cy="682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08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85"/>
            <a:ext cx="9163558" cy="682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75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9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321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7" y="0"/>
            <a:ext cx="9045022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57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5"/>
            <a:ext cx="9144000" cy="678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9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822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112</Words>
  <Application>Microsoft Office PowerPoint</Application>
  <PresentationFormat>全屏显示(4:3)</PresentationFormat>
  <Paragraphs>5</Paragraphs>
  <Slides>45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tianjinling</dc:creator>
  <cp:lastModifiedBy>tianjinling</cp:lastModifiedBy>
  <cp:revision>4</cp:revision>
  <dcterms:created xsi:type="dcterms:W3CDTF">2014-11-03T02:06:34Z</dcterms:created>
  <dcterms:modified xsi:type="dcterms:W3CDTF">2014-11-03T02:26:52Z</dcterms:modified>
</cp:coreProperties>
</file>